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0384-D616-4492-BFF9-FEA76ACDC136}" type="datetimeFigureOut">
              <a:rPr lang="it-IT" smtClean="0"/>
              <a:t>01/02/2013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7E1E-75F0-499F-9CF9-4E7989110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166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0384-D616-4492-BFF9-FEA76ACDC136}" type="datetimeFigureOut">
              <a:rPr lang="it-IT" smtClean="0"/>
              <a:t>01/02/2013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7E1E-75F0-499F-9CF9-4E7989110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6051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0384-D616-4492-BFF9-FEA76ACDC136}" type="datetimeFigureOut">
              <a:rPr lang="it-IT" smtClean="0"/>
              <a:t>01/02/2013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7E1E-75F0-499F-9CF9-4E7989110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815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0384-D616-4492-BFF9-FEA76ACDC136}" type="datetimeFigureOut">
              <a:rPr lang="it-IT" smtClean="0"/>
              <a:t>01/02/2013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7E1E-75F0-499F-9CF9-4E7989110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366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0384-D616-4492-BFF9-FEA76ACDC136}" type="datetimeFigureOut">
              <a:rPr lang="it-IT" smtClean="0"/>
              <a:t>01/02/2013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7E1E-75F0-499F-9CF9-4E7989110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333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0384-D616-4492-BFF9-FEA76ACDC136}" type="datetimeFigureOut">
              <a:rPr lang="it-IT" smtClean="0"/>
              <a:t>01/02/2013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7E1E-75F0-499F-9CF9-4E7989110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3744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0384-D616-4492-BFF9-FEA76ACDC136}" type="datetimeFigureOut">
              <a:rPr lang="it-IT" smtClean="0"/>
              <a:t>01/02/2013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7E1E-75F0-499F-9CF9-4E7989110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340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0384-D616-4492-BFF9-FEA76ACDC136}" type="datetimeFigureOut">
              <a:rPr lang="it-IT" smtClean="0"/>
              <a:t>01/02/2013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7E1E-75F0-499F-9CF9-4E7989110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82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0384-D616-4492-BFF9-FEA76ACDC136}" type="datetimeFigureOut">
              <a:rPr lang="it-IT" smtClean="0"/>
              <a:t>01/02/2013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7E1E-75F0-499F-9CF9-4E7989110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1763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0384-D616-4492-BFF9-FEA76ACDC136}" type="datetimeFigureOut">
              <a:rPr lang="it-IT" smtClean="0"/>
              <a:t>01/02/2013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7E1E-75F0-499F-9CF9-4E7989110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84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0384-D616-4492-BFF9-FEA76ACDC136}" type="datetimeFigureOut">
              <a:rPr lang="it-IT" smtClean="0"/>
              <a:t>01/02/2013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7E1E-75F0-499F-9CF9-4E7989110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579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0384-D616-4492-BFF9-FEA76ACDC136}" type="datetimeFigureOut">
              <a:rPr lang="it-IT" smtClean="0"/>
              <a:t>01/02/2013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F7E1E-75F0-499F-9CF9-4E7989110B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861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11560" y="1412776"/>
            <a:ext cx="756084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5000" dirty="0" smtClean="0">
                <a:solidFill>
                  <a:schemeClr val="bg1"/>
                </a:solidFill>
              </a:rPr>
              <a:t>2013</a:t>
            </a:r>
            <a:endParaRPr lang="it-IT" sz="2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3406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Uni_fe</dc:creator>
  <cp:lastModifiedBy>Uni_fe</cp:lastModifiedBy>
  <cp:revision>1</cp:revision>
  <dcterms:created xsi:type="dcterms:W3CDTF">2013-02-01T11:19:51Z</dcterms:created>
  <dcterms:modified xsi:type="dcterms:W3CDTF">2013-02-01T11:22:13Z</dcterms:modified>
</cp:coreProperties>
</file>